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B0AFFF-6C69-EB4E-B672-9A2E1E9AD23D}" v="1" dt="2023-11-30T02:34:12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6327"/>
  </p:normalViewPr>
  <p:slideViewPr>
    <p:cSldViewPr snapToGrid="0">
      <p:cViewPr varScale="1">
        <p:scale>
          <a:sx n="93" d="100"/>
          <a:sy n="93" d="100"/>
        </p:scale>
        <p:origin x="216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amu Kano" userId="ee5918ff-8bf3-4eb6-bf76-18a0bfa2c295" providerId="ADAL" clId="{EEB0AFFF-6C69-EB4E-B672-9A2E1E9AD23D}"/>
    <pc:docChg chg="modSld">
      <pc:chgData name="Osamu Kano" userId="ee5918ff-8bf3-4eb6-bf76-18a0bfa2c295" providerId="ADAL" clId="{EEB0AFFF-6C69-EB4E-B672-9A2E1E9AD23D}" dt="2023-11-30T02:34:16.796" v="1" actId="1076"/>
      <pc:docMkLst>
        <pc:docMk/>
      </pc:docMkLst>
      <pc:sldChg chg="addSp modSp mod">
        <pc:chgData name="Osamu Kano" userId="ee5918ff-8bf3-4eb6-bf76-18a0bfa2c295" providerId="ADAL" clId="{EEB0AFFF-6C69-EB4E-B672-9A2E1E9AD23D}" dt="2023-11-30T02:34:16.796" v="1" actId="1076"/>
        <pc:sldMkLst>
          <pc:docMk/>
          <pc:sldMk cId="2263705266" sldId="260"/>
        </pc:sldMkLst>
        <pc:picChg chg="add mod">
          <ac:chgData name="Osamu Kano" userId="ee5918ff-8bf3-4eb6-bf76-18a0bfa2c295" providerId="ADAL" clId="{EEB0AFFF-6C69-EB4E-B672-9A2E1E9AD23D}" dt="2023-11-30T02:34:16.796" v="1" actId="1076"/>
          <ac:picMkLst>
            <pc:docMk/>
            <pc:sldMk cId="2263705266" sldId="260"/>
            <ac:picMk id="2" creationId="{EE328144-2111-94E9-0CA9-6D8095BDC65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6C8606-071E-E96D-FB51-AD6EE5845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CA7231-8F98-DEFC-6FF9-2C3D5579A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4E33D9-31F5-2E9A-EF06-D52094183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40B4-A1A0-5444-B44F-2477B49EECF0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5607C1-3192-3BCA-B846-0EBA602D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CD2582-7271-2894-3BF9-1CE9B5D0F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44BA-D806-DE43-8973-DD418DE77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62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6BAFED-3281-3DBB-871B-7B1CEA75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3CA0B3-933D-4EA7-ED5D-11BE0D19F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7D7B8B-E2C4-92E0-9A19-449FEF235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40B4-A1A0-5444-B44F-2477B49EECF0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DFCFB9-9E77-3B83-1AB9-A0027D1BB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1DDC5D-13B5-D7BA-F1D0-990EFB70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44BA-D806-DE43-8973-DD418DE77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90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7E8BCD6-2DC0-6414-D6CB-4D0EFBE70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4DD04B5-3D75-628E-2D27-E434CCB34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92752B-0FFB-5D33-2890-BB7A4C246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40B4-A1A0-5444-B44F-2477B49EECF0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584C41-2BBC-9E43-BC59-6ABB87FC0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25EA46-92F2-FE0F-9DFF-B5243035C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44BA-D806-DE43-8973-DD418DE77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94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5B96AD-E858-1FBE-1844-EA5570384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E2E1A8-D264-03D9-7C42-8F5DFB7E4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4E2B33-E2E5-1535-6DA4-7E7C7746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40B4-A1A0-5444-B44F-2477B49EECF0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FD14C2-DA32-97DC-4D69-7C9B47675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18144D-3C47-612A-0F0A-528134B73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44BA-D806-DE43-8973-DD418DE77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58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AC9E34-AA30-AE39-C76F-5BA075582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DC1F17-12D6-81C1-5F81-D47055F10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D63AD6-E4E0-6FEF-EC88-CE97809E0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40B4-A1A0-5444-B44F-2477B49EECF0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0ACE6A-E576-583C-6922-7008844D1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AE0271-A681-CD5C-5808-E8FC112CC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44BA-D806-DE43-8973-DD418DE77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B33400-D17C-0568-8DAD-4667DAA5D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FE1554-543C-26B2-847D-5C5585B19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A82D86-577E-B9BA-EED0-19A599669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31B110-6CF6-14E2-2EDA-7DAF807B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40B4-A1A0-5444-B44F-2477B49EECF0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75A0C1-7F07-04BF-40FF-D1EF7DBFD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D7F372-15FF-0E91-69FD-1030260CA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44BA-D806-DE43-8973-DD418DE77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32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A4EF7A-BB0D-29FB-FC2F-E96A70193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337A3C-4488-F3A1-E6AA-CD47095DD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16F6A9D-3D02-0664-D5AA-B25D5DB53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65D5FD2-B9EA-3E26-9F9A-FEF2DDCE3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315EAEB-5E95-60BA-9216-8F75519511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0CE1562-41B7-D9A9-964A-EC69311C4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40B4-A1A0-5444-B44F-2477B49EECF0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8E0313E-16F7-A41C-AE15-8C7AEBE8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BE8AE1B-DC22-B696-5934-B533DE178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44BA-D806-DE43-8973-DD418DE77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98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7D6F4C-7435-261D-E9FC-3204743D7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F8718B-B04B-59C3-B2CC-489689DB1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40B4-A1A0-5444-B44F-2477B49EECF0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ECC0DE-8E56-12DE-16A7-D75F8F3D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252212-E25F-4717-CBE7-95546E9B7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44BA-D806-DE43-8973-DD418DE77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58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EDB9A81-0B3A-F01E-0515-244E3325D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40B4-A1A0-5444-B44F-2477B49EECF0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EAFE72-2DED-6364-1B7A-2FA12BA0D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CB3118-FBC4-8E2E-3270-4D705A2C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44BA-D806-DE43-8973-DD418DE77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31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C19CBE-0383-D8B3-7897-EDD4EDA05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713E0E-5E8A-F328-F0CA-A7C0CD052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97AB8B-BAD6-4096-48F6-E1A84C4C9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8CE3A2-7350-C22C-1388-306A05190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40B4-A1A0-5444-B44F-2477B49EECF0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06D411-2FB7-7711-2D3A-7D3456F6F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86FFE8-09E4-2010-D255-E4EA7DCC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44BA-D806-DE43-8973-DD418DE77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88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CBBAB2-A6B1-EE27-F9F8-E89B28DBC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CF87921-A55C-1D48-9DEF-38772FA840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B38187-75E6-C017-256A-59B21BC2F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2CDB6D-9FD9-8E7F-04E9-3D7751D36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40B4-A1A0-5444-B44F-2477B49EECF0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813316-9FF5-C221-A2D5-DB7C59639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693F89-D8A6-37C0-9579-D35ED905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44BA-D806-DE43-8973-DD418DE77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00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71F3D05-E336-9BD0-B76B-AAA2CE579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065976-4FA2-F99D-E106-9A3FFA5C0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C906B5-FABE-439C-BD47-B5EB494555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340B4-A1A0-5444-B44F-2477B49EECF0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6354AE-426A-B021-BD17-FFB908029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384044-7E73-DAE1-E3B4-6E1B6D22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E44BA-D806-DE43-8973-DD418DE77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98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421310D5-CFA7-7144-AE02-2A13F2C5077E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5" y="2704011"/>
            <a:ext cx="4075612" cy="3600000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EE328144-2111-94E9-0CA9-6D8095BDC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0854" y="553989"/>
            <a:ext cx="7772400" cy="115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705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Osamu Kano</dc:creator>
  <cp:lastModifiedBy>Osamu Kano</cp:lastModifiedBy>
  <cp:revision>1</cp:revision>
  <dcterms:created xsi:type="dcterms:W3CDTF">2023-09-17T23:59:52Z</dcterms:created>
  <dcterms:modified xsi:type="dcterms:W3CDTF">2023-11-30T02:34:22Z</dcterms:modified>
</cp:coreProperties>
</file>